
<file path=[Content_Types].xml><?xml version="1.0" encoding="utf-8"?>
<Types xmlns="http://schemas.openxmlformats.org/package/2006/content-types">
  <Default Extension="xml" ContentType="application/xml"/>
  <Default Extension="bin" ContentType="audio/unknown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33"/>
  </p:notesMasterIdLst>
  <p:sldIdLst>
    <p:sldId id="256" r:id="rId2"/>
    <p:sldId id="261" r:id="rId3"/>
    <p:sldId id="260" r:id="rId4"/>
    <p:sldId id="277" r:id="rId5"/>
    <p:sldId id="279" r:id="rId6"/>
    <p:sldId id="267" r:id="rId7"/>
    <p:sldId id="257" r:id="rId8"/>
    <p:sldId id="283" r:id="rId9"/>
    <p:sldId id="284" r:id="rId10"/>
    <p:sldId id="275" r:id="rId11"/>
    <p:sldId id="273" r:id="rId12"/>
    <p:sldId id="268" r:id="rId13"/>
    <p:sldId id="287" r:id="rId14"/>
    <p:sldId id="298" r:id="rId15"/>
    <p:sldId id="285" r:id="rId16"/>
    <p:sldId id="299" r:id="rId17"/>
    <p:sldId id="293" r:id="rId18"/>
    <p:sldId id="294" r:id="rId19"/>
    <p:sldId id="295" r:id="rId20"/>
    <p:sldId id="288" r:id="rId21"/>
    <p:sldId id="289" r:id="rId22"/>
    <p:sldId id="290" r:id="rId23"/>
    <p:sldId id="291" r:id="rId24"/>
    <p:sldId id="282" r:id="rId25"/>
    <p:sldId id="269" r:id="rId26"/>
    <p:sldId id="292" r:id="rId27"/>
    <p:sldId id="281" r:id="rId28"/>
    <p:sldId id="259" r:id="rId29"/>
    <p:sldId id="262" r:id="rId30"/>
    <p:sldId id="264" r:id="rId31"/>
    <p:sldId id="26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3"/>
    <p:restoredTop sz="94602"/>
  </p:normalViewPr>
  <p:slideViewPr>
    <p:cSldViewPr snapToGrid="0" snapToObjects="1">
      <p:cViewPr varScale="1">
        <p:scale>
          <a:sx n="103" d="100"/>
          <a:sy n="103" d="100"/>
        </p:scale>
        <p:origin x="18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B74AA-85CE-9643-946B-80F582AC2D6F}" type="datetimeFigureOut">
              <a:rPr lang="en-US" smtClean="0"/>
              <a:t>3/12/15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EA1F1-8D59-AF4E-A7BD-D01F35A9A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67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EA1F1-8D59-AF4E-A7BD-D01F35A9A5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04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38110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0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0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74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430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203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rturSkowronski" TargetMode="External"/><Relationship Id="rId4" Type="http://schemas.openxmlformats.org/officeDocument/2006/relationships/image" Target="../media/image12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Thinking in Sequences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832306" y="4108679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Streams in </a:t>
            </a:r>
            <a:r>
              <a:rPr lang="en-US" dirty="0" err="1" smtClean="0"/>
              <a:t>Node.js</a:t>
            </a:r>
            <a:r>
              <a:rPr lang="en-US" dirty="0" smtClean="0"/>
              <a:t> &amp; </a:t>
            </a:r>
            <a:r>
              <a:rPr lang="en-US" dirty="0" err="1" smtClean="0"/>
              <a:t>IO.js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824" y="4512755"/>
            <a:ext cx="999924" cy="999924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753036" y="5567086"/>
            <a:ext cx="3744003" cy="679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41518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630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742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111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23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4335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285459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33761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30365" y="81759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82063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314535" y="57841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966233" y="5795137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662837" y="57841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617931" y="5792923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1838" y="5567086"/>
            <a:ext cx="34705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</a:rPr>
              <a:t>Artur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Skowroński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ppe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sur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04886" y="2512116"/>
            <a:ext cx="14173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n w="0">
                  <a:solidFill>
                    <a:schemeClr val="tx2"/>
                  </a:solidFill>
                </a:ln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App</a:t>
            </a:r>
            <a:endParaRPr lang="en-US" sz="6000" dirty="0">
              <a:ln w="0">
                <a:solidFill>
                  <a:schemeClr val="tx2"/>
                </a:solidFill>
              </a:ln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43519" y="600938"/>
            <a:ext cx="29049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2700">
                  <a:solidFill>
                    <a:schemeClr val="tx2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Streams</a:t>
            </a:r>
            <a:endParaRPr lang="en-US" sz="6000" b="1" dirty="0">
              <a:ln w="12700">
                <a:solidFill>
                  <a:schemeClr val="tx2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39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Pull Streams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4899066"/>
            <a:ext cx="3865562" cy="10456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79627" y="5760034"/>
            <a:ext cx="791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0.10</a:t>
            </a:r>
          </a:p>
        </p:txBody>
      </p:sp>
    </p:spTree>
    <p:extLst>
      <p:ext uri="{BB962C8B-B14F-4D97-AF65-F5344CB8AC3E}">
        <p14:creationId xmlns:p14="http://schemas.microsoft.com/office/powerpoint/2010/main" val="129789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6497" y="630621"/>
            <a:ext cx="9601200" cy="539443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 Readable</a:t>
            </a:r>
          </a:p>
          <a:p>
            <a:r>
              <a:rPr lang="en-US" sz="6000" dirty="0" smtClean="0"/>
              <a:t> Writable</a:t>
            </a:r>
          </a:p>
          <a:p>
            <a:r>
              <a:rPr lang="en-US" sz="6000" dirty="0" smtClean="0"/>
              <a:t> Transform</a:t>
            </a:r>
          </a:p>
          <a:p>
            <a:r>
              <a:rPr lang="en-US" sz="6000" dirty="0" smtClean="0"/>
              <a:t> Duplex</a:t>
            </a:r>
          </a:p>
          <a:p>
            <a:r>
              <a:rPr lang="en-US" sz="6000" dirty="0" smtClean="0"/>
              <a:t> </a:t>
            </a:r>
            <a:r>
              <a:rPr lang="en-US" sz="6000" dirty="0" err="1" smtClean="0"/>
              <a:t>PassThrought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56766" y="4895333"/>
            <a:ext cx="97689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Readable Streams</a:t>
            </a:r>
            <a:endParaRPr lang="en-US" sz="9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05192" y="714309"/>
            <a:ext cx="3872105" cy="387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4724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Examples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60369" y="1637130"/>
            <a:ext cx="88248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fs.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createReadStream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 smtClean="0">
                <a:solidFill>
                  <a:srgbClr val="BF0303"/>
                </a:solidFill>
                <a:latin typeface="Courier New" charset="0"/>
              </a:rPr>
              <a:t>'file1.txt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60369" y="3451514"/>
            <a:ext cx="8824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gulp.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src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'client/templates/*.jade'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88868" y="5265899"/>
            <a:ext cx="1571691" cy="1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67548" y="4907690"/>
            <a:ext cx="33473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How ?</a:t>
            </a:r>
            <a:endParaRPr lang="en-US" sz="9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05192" y="714309"/>
            <a:ext cx="3872105" cy="387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96540" y="654305"/>
            <a:ext cx="10565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Readable = </a:t>
            </a:r>
            <a:r>
              <a:rPr lang="en-US" sz="3200" b="1" dirty="0">
                <a:solidFill>
                  <a:srgbClr val="010181"/>
                </a:solidFill>
                <a:latin typeface="Courier New" charset="0"/>
              </a:rPr>
              <a:t>require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>
                <a:solidFill>
                  <a:srgbClr val="BF0303"/>
                </a:solidFill>
                <a:latin typeface="Courier New" charset="0"/>
              </a:rPr>
              <a:t>'stream'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).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Readable</a:t>
            </a:r>
            <a:endParaRPr lang="en-US" sz="32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6542" y="5810319"/>
            <a:ext cx="1847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6540" y="5842959"/>
            <a:ext cx="6538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Subclass </a:t>
            </a:r>
            <a:r>
              <a:rPr lang="en-US" sz="4400" dirty="0" err="1">
                <a:solidFill>
                  <a:schemeClr val="tx2"/>
                </a:solidFill>
              </a:rPr>
              <a:t>stream.Readable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6418" y="1954146"/>
            <a:ext cx="1005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util.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inherits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ReadableStream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, Readable);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96540" y="3337084"/>
            <a:ext cx="105650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ReadableStream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(options){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Readable.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call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(this, options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9" grpId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45752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Readable Streams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45752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Readable Streams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6839" y="1105959"/>
            <a:ext cx="109974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Courier New" charset="0"/>
              </a:rPr>
              <a:t>ReadableStream.</a:t>
            </a:r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prototype</a:t>
            </a:r>
            <a:r>
              <a:rPr lang="en-US" sz="3200" dirty="0" err="1">
                <a:solidFill>
                  <a:srgbClr val="000000"/>
                </a:solidFill>
                <a:latin typeface="Courier New" charset="0"/>
              </a:rPr>
              <a:t>._read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	//Our Logic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Courier New" charset="0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6839" y="3815516"/>
            <a:ext cx="85779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stream =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new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ReadableStream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();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Streams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42802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Writable Streams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47035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Transform Streams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39437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Duplex Streams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57026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Pass Through Streams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omanystream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30" y="1"/>
            <a:ext cx="912752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159735">
            <a:off x="6325596" y="2105167"/>
            <a:ext cx="4221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Streams 2</a:t>
            </a:r>
            <a:endParaRPr lang="en-US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4.44444E-6 L 0.00169 -0.6224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3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Combined Streams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7DE26"/>
              </a:clrFrom>
              <a:clrTo>
                <a:srgbClr val="F7DE26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4787990"/>
            <a:ext cx="1505458" cy="171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1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3952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Pull Push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geth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947"/>
            <a:ext cx="12192000" cy="70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01190" y="250378"/>
            <a:ext cx="5317958" cy="62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9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5466" y="1691122"/>
            <a:ext cx="5580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Megrim" charset="0"/>
                <a:ea typeface="Megrim" charset="0"/>
                <a:cs typeface="Megrim" charset="0"/>
              </a:rPr>
              <a:t>HIGHLAND</a:t>
            </a:r>
            <a:endParaRPr lang="en-US" sz="9600" dirty="0">
              <a:latin typeface="Megrim" charset="0"/>
              <a:ea typeface="Megrim" charset="0"/>
              <a:cs typeface="Megri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832" y="5223117"/>
            <a:ext cx="929105" cy="9291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86325" y="5426059"/>
            <a:ext cx="5854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https://</a:t>
            </a:r>
            <a:r>
              <a:rPr lang="en-US" sz="2800" u="sng" dirty="0" err="1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github.com</a:t>
            </a:r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/</a:t>
            </a:r>
            <a:r>
              <a:rPr lang="en-US" sz="2800" u="sng" dirty="0" err="1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caolan</a:t>
            </a:r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/highland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89" y="4649336"/>
            <a:ext cx="1052989" cy="4096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6325" y="4578407"/>
            <a:ext cx="4480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npm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install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highland</a:t>
            </a:r>
          </a:p>
        </p:txBody>
      </p:sp>
    </p:spTree>
    <p:extLst>
      <p:ext uri="{BB962C8B-B14F-4D97-AF65-F5344CB8AC3E}">
        <p14:creationId xmlns:p14="http://schemas.microsoft.com/office/powerpoint/2010/main" val="19478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mall part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35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479176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01330" y="5895056"/>
            <a:ext cx="14398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Links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98002" y="1016105"/>
            <a:ext cx="40991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solidFill>
                  <a:schemeClr val="accent4"/>
                </a:solidFill>
              </a:rPr>
              <a:t>http</a:t>
            </a:r>
            <a:r>
              <a:rPr lang="en-US" sz="2800" u="sng" dirty="0">
                <a:solidFill>
                  <a:schemeClr val="accent4"/>
                </a:solidFill>
              </a:rPr>
              <a:t>://</a:t>
            </a:r>
            <a:r>
              <a:rPr lang="en-US" sz="2800" u="sng" dirty="0" err="1">
                <a:solidFill>
                  <a:schemeClr val="accent4"/>
                </a:solidFill>
              </a:rPr>
              <a:t>nodestreams.com</a:t>
            </a:r>
            <a:r>
              <a:rPr lang="en-US" sz="2800" u="sng" dirty="0" smtClean="0">
                <a:solidFill>
                  <a:schemeClr val="accent4"/>
                </a:solidFill>
              </a:rPr>
              <a:t>/</a:t>
            </a:r>
            <a:endParaRPr lang="en-US" sz="2800" u="sng" dirty="0">
              <a:solidFill>
                <a:schemeClr val="accent4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98002" y="492885"/>
            <a:ext cx="45327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tx2"/>
                </a:solidFill>
              </a:rPr>
              <a:t>Node.js</a:t>
            </a:r>
            <a:r>
              <a:rPr lang="en-US" sz="2800" b="1" dirty="0" smtClean="0">
                <a:solidFill>
                  <a:schemeClr val="tx2"/>
                </a:solidFill>
              </a:rPr>
              <a:t> Streams Playground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5" name="4-Point Star 4"/>
          <p:cNvSpPr/>
          <p:nvPr/>
        </p:nvSpPr>
        <p:spPr>
          <a:xfrm>
            <a:off x="1120306" y="661897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498002" y="2446061"/>
            <a:ext cx="3474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</a:rPr>
              <a:t>http://</a:t>
            </a:r>
            <a:r>
              <a:rPr lang="en-US" sz="2800" u="sng" dirty="0" err="1">
                <a:solidFill>
                  <a:schemeClr val="accent4"/>
                </a:solidFill>
              </a:rPr>
              <a:t>nodeschool.io</a:t>
            </a:r>
            <a:r>
              <a:rPr lang="en-US" sz="2800" u="sng" dirty="0">
                <a:solidFill>
                  <a:schemeClr val="accent4"/>
                </a:solidFill>
              </a:rPr>
              <a:t>/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98002" y="1919302"/>
            <a:ext cx="555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tx2"/>
                </a:solidFill>
              </a:rPr>
              <a:t>Node.js</a:t>
            </a:r>
            <a:r>
              <a:rPr lang="en-US" sz="2800" b="1" dirty="0" smtClean="0">
                <a:solidFill>
                  <a:schemeClr val="tx2"/>
                </a:solidFill>
              </a:rPr>
              <a:t> School – Stream Adventure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32" name="4-Point Star 31"/>
          <p:cNvSpPr/>
          <p:nvPr/>
        </p:nvSpPr>
        <p:spPr>
          <a:xfrm>
            <a:off x="1120306" y="2088314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7475" y="3767554"/>
            <a:ext cx="7420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</a:rPr>
              <a:t>https://</a:t>
            </a:r>
            <a:r>
              <a:rPr lang="en-US" sz="2800" u="sng" dirty="0" err="1">
                <a:solidFill>
                  <a:schemeClr val="accent4"/>
                </a:solidFill>
              </a:rPr>
              <a:t>github.com</a:t>
            </a:r>
            <a:r>
              <a:rPr lang="en-US" sz="2800" u="sng" dirty="0">
                <a:solidFill>
                  <a:schemeClr val="accent4"/>
                </a:solidFill>
              </a:rPr>
              <a:t>/</a:t>
            </a:r>
            <a:r>
              <a:rPr lang="en-US" sz="2800" u="sng" dirty="0" err="1">
                <a:solidFill>
                  <a:schemeClr val="accent4"/>
                </a:solidFill>
              </a:rPr>
              <a:t>substack</a:t>
            </a:r>
            <a:r>
              <a:rPr lang="en-US" sz="2800" u="sng" dirty="0">
                <a:solidFill>
                  <a:schemeClr val="accent4"/>
                </a:solidFill>
              </a:rPr>
              <a:t>/stream-handbook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47475" y="3244334"/>
            <a:ext cx="30957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Streams Handbook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4" name="4-Point Star 13"/>
          <p:cNvSpPr/>
          <p:nvPr/>
        </p:nvSpPr>
        <p:spPr>
          <a:xfrm>
            <a:off x="1069779" y="3413346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9" presetClass="entr" presetSubtype="1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ntr" presetSubtype="1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9" presetClass="entr" presetSubtype="1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9" presetClass="entr" presetSubtype="1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9" presetClass="entr" presetSubtype="1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9" presetClass="entr" presetSubtype="1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9" presetClass="entr" presetSubtype="1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6" grpId="0"/>
      <p:bldP spid="26" grpId="1"/>
      <p:bldP spid="5" grpId="0" animBg="1"/>
      <p:bldP spid="5" grpId="1" animBg="1"/>
      <p:bldP spid="30" grpId="0"/>
      <p:bldP spid="30" grpId="1"/>
      <p:bldP spid="31" grpId="0"/>
      <p:bldP spid="31" grpId="1"/>
      <p:bldP spid="32" grpId="0" animBg="1"/>
      <p:bldP spid="32" grpId="1" animBg="1"/>
      <p:bldP spid="11" grpId="0"/>
      <p:bldP spid="11" grpId="1"/>
      <p:bldP spid="12" grpId="0"/>
      <p:bldP spid="12" grpId="1"/>
      <p:bldP spid="14" grpId="0" animBg="1"/>
      <p:bldP spid="14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358" y="3223006"/>
            <a:ext cx="4693795" cy="654836"/>
          </a:xfrm>
        </p:spPr>
        <p:txBody>
          <a:bodyPr/>
          <a:lstStyle/>
          <a:p>
            <a:pPr algn="ctr"/>
            <a:r>
              <a:rPr lang="en-US" dirty="0" err="1" smtClean="0"/>
              <a:t>Artur</a:t>
            </a:r>
            <a:r>
              <a:rPr lang="en-US" dirty="0"/>
              <a:t> </a:t>
            </a:r>
            <a:r>
              <a:rPr lang="en-US" dirty="0" err="1" smtClean="0"/>
              <a:t>Skowroński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4607" y="962799"/>
            <a:ext cx="5212080" cy="51752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Thank You!</a:t>
            </a:r>
          </a:p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… and waiting for questions!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43" y="4092336"/>
            <a:ext cx="623962" cy="6239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5456" y="4227309"/>
            <a:ext cx="2137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@</a:t>
            </a:r>
            <a:r>
              <a:rPr lang="en-US" sz="2000" dirty="0" err="1">
                <a:hlinkClick r:id="rId3"/>
              </a:rPr>
              <a:t>ArturSkowronski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005456" y="4865285"/>
            <a:ext cx="37786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4"/>
                </a:solidFill>
              </a:rPr>
              <a:t>arturskowronski.com</a:t>
            </a:r>
            <a:endParaRPr lang="en-US" sz="2000" dirty="0">
              <a:solidFill>
                <a:schemeClr val="accent4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342" y="5408524"/>
            <a:ext cx="623962" cy="6239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58" y="4730578"/>
            <a:ext cx="677946" cy="6779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2288" y="5508093"/>
            <a:ext cx="3269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>
                <a:solidFill>
                  <a:schemeClr val="accent4"/>
                </a:solidFill>
              </a:rPr>
              <a:t>github.com</a:t>
            </a:r>
            <a:r>
              <a:rPr lang="en-US" sz="2000" u="sng" dirty="0" smtClean="0">
                <a:solidFill>
                  <a:schemeClr val="accent4"/>
                </a:solidFill>
              </a:rPr>
              <a:t>/</a:t>
            </a:r>
            <a:r>
              <a:rPr lang="en-US" sz="2000" u="sng" dirty="0" err="1" smtClean="0">
                <a:solidFill>
                  <a:schemeClr val="accent4"/>
                </a:solidFill>
              </a:rPr>
              <a:t>ArturSkowronski</a:t>
            </a:r>
            <a:endParaRPr lang="en-US" sz="2000" u="sng" dirty="0">
              <a:solidFill>
                <a:schemeClr val="accent4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12236" y="242174"/>
            <a:ext cx="2645755" cy="2645755"/>
          </a:xfrm>
          <a:prstGeom prst="ellipse">
            <a:avLst/>
          </a:prstGeom>
          <a:ln w="38100" cap="rnd">
            <a:solidFill>
              <a:schemeClr val="tx2"/>
            </a:solidFill>
            <a:prstDash val="solid"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26" y="6138049"/>
            <a:ext cx="379993" cy="379993"/>
          </a:xfrm>
          <a:prstGeom prst="ellipse">
            <a:avLst/>
          </a:prstGeom>
          <a:ln w="92075" cap="rnd">
            <a:solidFill>
              <a:srgbClr val="000000"/>
            </a:solidFill>
            <a:prstDash val="solid"/>
          </a:ln>
          <a:effectLst/>
          <a:scene3d>
            <a:camera prst="orthographicFront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15" name="TextBox 14"/>
          <p:cNvSpPr txBox="1"/>
          <p:nvPr/>
        </p:nvSpPr>
        <p:spPr>
          <a:xfrm>
            <a:off x="1002288" y="6130452"/>
            <a:ext cx="3457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>
                <a:solidFill>
                  <a:schemeClr val="accent4"/>
                </a:solidFill>
              </a:rPr>
              <a:t>slideshare.net</a:t>
            </a:r>
            <a:r>
              <a:rPr lang="en-US" sz="2000" u="sng" dirty="0" smtClean="0">
                <a:solidFill>
                  <a:schemeClr val="accent4"/>
                </a:solidFill>
              </a:rPr>
              <a:t>/</a:t>
            </a:r>
            <a:r>
              <a:rPr lang="en-US" sz="2000" u="sng" dirty="0" err="1" smtClean="0">
                <a:solidFill>
                  <a:schemeClr val="accent4"/>
                </a:solidFill>
              </a:rPr>
              <a:t>ArturSkowroski</a:t>
            </a:r>
            <a:endParaRPr lang="en-US" sz="2000" u="sng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73" y="0"/>
            <a:ext cx="8530897" cy="69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0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22210" y="2595860"/>
            <a:ext cx="85191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Streams</a:t>
            </a:r>
            <a:r>
              <a:rPr lang="pl-PL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Are</a:t>
            </a:r>
            <a:r>
              <a:rPr lang="pl-PL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</a:t>
            </a:r>
            <a:r>
              <a:rPr lang="pl-PL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Emmiters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69467" y="3976985"/>
            <a:ext cx="982467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</a:t>
            </a:r>
            <a:r>
              <a:rPr lang="pl-PL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przestaje być statyczny</a:t>
            </a:r>
          </a:p>
          <a:p>
            <a:pPr algn="ctr"/>
            <a:r>
              <a:rPr lang="pl-PL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</a:t>
            </a:r>
            <a:r>
              <a:rPr lang="pl-PL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dy tylko pojawi się data handler 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Push Streams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4899066"/>
            <a:ext cx="3865562" cy="104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58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2411063" y="3660740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411063" y="3654498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411063" y="3654498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44406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“Classic” Streams</a:t>
            </a:r>
            <a:endParaRPr lang="en-US" sz="4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589517" y="757166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223762" y="757166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589517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223762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589517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223762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833960" y="3077395"/>
            <a:ext cx="2297206" cy="229720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16200000">
            <a:off x="3930075" y="1318063"/>
            <a:ext cx="1657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Transformation 1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 rot="16200000">
            <a:off x="7574651" y="1318063"/>
            <a:ext cx="1657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Transformation 2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08268" y="3557872"/>
            <a:ext cx="96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08268" y="2961658"/>
            <a:ext cx="165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EVENTS: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08268" y="4027694"/>
            <a:ext cx="841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1.45833E-6 -0.4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2 L 0.28776 -0.4034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2 L 0.55938 -0.0219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63000" y="63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34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-1.45833E-6 -0.4009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3 L 0.28776 -0.4034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3 L 0.55938 -0.02199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1.45833E-6 -0.40092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8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2 L 0.28776 -0.4034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8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2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2 L 0.55938 -0.02199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6000"/>
                            </p:stCondLst>
                            <p:childTnLst>
                              <p:par>
                                <p:cTn id="94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6" grpId="0" animBg="1"/>
      <p:bldP spid="46" grpId="1" animBg="1"/>
      <p:bldP spid="46" grpId="2" animBg="1"/>
      <p:bldP spid="4" grpId="0" animBg="1"/>
      <p:bldP spid="4" grpId="1" animBg="1"/>
      <p:bldP spid="4" grpId="2" animBg="1"/>
      <p:bldP spid="4" grpId="3" animBg="1"/>
      <p:bldP spid="4" grpId="4" animBg="1"/>
      <p:bldP spid="12" grpId="0" animBg="1"/>
      <p:bldP spid="12" grpId="1" animBg="1"/>
      <p:bldP spid="12" grpId="2" animBg="1"/>
      <p:bldP spid="2" grpId="0"/>
      <p:bldP spid="2" grpId="1"/>
      <p:bldP spid="2" grpId="2"/>
      <p:bldP spid="2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0045"/>
          </a:xfrm>
        </p:spPr>
        <p:txBody>
          <a:bodyPr/>
          <a:lstStyle/>
          <a:p>
            <a:r>
              <a:rPr lang="en-US" dirty="0" err="1"/>
              <a:t>Readable.pause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96542" y="5810319"/>
            <a:ext cx="100121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tx2"/>
                </a:solidFill>
              </a:rPr>
              <a:t>Readable.resume</a:t>
            </a:r>
            <a:r>
              <a:rPr lang="en-US" sz="4400" dirty="0" smtClean="0">
                <a:solidFill>
                  <a:schemeClr val="tx2"/>
                </a:solidFill>
              </a:rPr>
              <a:t>() &amp; </a:t>
            </a:r>
            <a:r>
              <a:rPr lang="en-US" sz="4400" dirty="0" err="1" smtClean="0">
                <a:solidFill>
                  <a:schemeClr val="tx2"/>
                </a:solidFill>
              </a:rPr>
              <a:t>Readable.pause</a:t>
            </a:r>
            <a:r>
              <a:rPr lang="en-US" sz="4400" dirty="0" smtClean="0">
                <a:solidFill>
                  <a:schemeClr val="tx2"/>
                </a:solidFill>
              </a:rPr>
              <a:t>()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3839</TotalTime>
  <Words>192</Words>
  <Application>Microsoft Macintosh PowerPoint</Application>
  <PresentationFormat>Widescreen</PresentationFormat>
  <Paragraphs>71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Courier New</vt:lpstr>
      <vt:lpstr>Franklin Gothic Book</vt:lpstr>
      <vt:lpstr>Megrim</vt:lpstr>
      <vt:lpstr>Segoe UI Symbol</vt:lpstr>
      <vt:lpstr>Crop</vt:lpstr>
      <vt:lpstr>Thinking in Sequences</vt:lpstr>
      <vt:lpstr>Node Streams 101</vt:lpstr>
      <vt:lpstr>PowerPoint Presentation</vt:lpstr>
      <vt:lpstr>PowerPoint Presentation</vt:lpstr>
      <vt:lpstr>PowerPoint Presentation</vt:lpstr>
      <vt:lpstr>Streams1</vt:lpstr>
      <vt:lpstr>PowerPoint Presentation</vt:lpstr>
      <vt:lpstr>Readable.pause()</vt:lpstr>
      <vt:lpstr>PowerPoint Presentation</vt:lpstr>
      <vt:lpstr>PowerPoint Presentation</vt:lpstr>
      <vt:lpstr>PowerPoint Presentation</vt:lpstr>
      <vt:lpstr>Streams2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Streams3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Artur Skowroński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in Sequences</dc:title>
  <dc:creator>Microsoft Office User</dc:creator>
  <cp:lastModifiedBy>Artur Skowronski</cp:lastModifiedBy>
  <cp:revision>103</cp:revision>
  <dcterms:created xsi:type="dcterms:W3CDTF">2015-03-07T18:14:08Z</dcterms:created>
  <dcterms:modified xsi:type="dcterms:W3CDTF">2015-03-12T16:43:59Z</dcterms:modified>
</cp:coreProperties>
</file>